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E5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CC13D-3167-4346-BD49-4223A28E2C65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330FF-B8EF-D54B-80ED-10E65A01BA5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F3C70E"/>
        </a:solidFill>
      </dgm:spPr>
      <dgm:t>
        <a:bodyPr/>
        <a:lstStyle/>
        <a:p>
          <a:r>
            <a:rPr lang="en-US" b="1" dirty="0">
              <a:latin typeface="Abadi MT Condensed Light"/>
              <a:cs typeface="Abadi MT Condensed Light"/>
            </a:rPr>
            <a:t>Connecting</a:t>
          </a:r>
          <a:r>
            <a:rPr lang="en-US" dirty="0"/>
            <a:t> </a:t>
          </a:r>
        </a:p>
      </dgm:t>
    </dgm:pt>
    <dgm:pt modelId="{249480D4-E0E8-4C42-82BB-D6994DA77468}" type="parTrans" cxnId="{7BD86424-64A0-B04D-8C28-2AC7099C9C17}">
      <dgm:prSet/>
      <dgm:spPr/>
      <dgm:t>
        <a:bodyPr/>
        <a:lstStyle/>
        <a:p>
          <a:endParaRPr lang="en-US"/>
        </a:p>
      </dgm:t>
    </dgm:pt>
    <dgm:pt modelId="{0900DB4C-DB9D-4444-A7F8-259C7388B341}" type="sibTrans" cxnId="{7BD86424-64A0-B04D-8C28-2AC7099C9C17}">
      <dgm:prSet/>
      <dgm:spPr/>
      <dgm:t>
        <a:bodyPr/>
        <a:lstStyle/>
        <a:p>
          <a:endParaRPr lang="en-US" dirty="0"/>
        </a:p>
      </dgm:t>
    </dgm:pt>
    <dgm:pt modelId="{3F9D8428-8CD5-9E42-9993-8AEFBF13855C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Teaching</a:t>
          </a:r>
        </a:p>
      </dgm:t>
    </dgm:pt>
    <dgm:pt modelId="{FB07D541-C51D-5748-AEC2-E441E83860A7}" type="parTrans" cxnId="{D7420888-6A6A-EF49-80B8-92C1BC11FD8B}">
      <dgm:prSet/>
      <dgm:spPr/>
      <dgm:t>
        <a:bodyPr/>
        <a:lstStyle/>
        <a:p>
          <a:endParaRPr lang="en-US"/>
        </a:p>
      </dgm:t>
    </dgm:pt>
    <dgm:pt modelId="{9D39ADD0-7017-484F-A046-6E5611560815}" type="sibTrans" cxnId="{D7420888-6A6A-EF49-80B8-92C1BC11FD8B}">
      <dgm:prSet/>
      <dgm:spPr/>
      <dgm:t>
        <a:bodyPr/>
        <a:lstStyle/>
        <a:p>
          <a:endParaRPr lang="en-US"/>
        </a:p>
      </dgm:t>
    </dgm:pt>
    <dgm:pt modelId="{FA54D251-4B72-674F-B619-23384CB4E81C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F3C70E"/>
        </a:solidFill>
      </dgm:spPr>
      <dgm:t>
        <a:bodyPr/>
        <a:lstStyle/>
        <a:p>
          <a:r>
            <a:rPr lang="en-US" b="1" dirty="0">
              <a:latin typeface="Abadi MT Condensed Light"/>
              <a:cs typeface="Abadi MT Condensed Light"/>
            </a:rPr>
            <a:t>Second Life</a:t>
          </a:r>
        </a:p>
      </dgm:t>
    </dgm:pt>
    <dgm:pt modelId="{C0205526-09BF-134A-942F-2DA9257053FF}" type="parTrans" cxnId="{EB116993-8ABD-B345-BF4F-26BC60CB84FE}">
      <dgm:prSet/>
      <dgm:spPr/>
      <dgm:t>
        <a:bodyPr/>
        <a:lstStyle/>
        <a:p>
          <a:endParaRPr lang="en-US"/>
        </a:p>
      </dgm:t>
    </dgm:pt>
    <dgm:pt modelId="{49C60D9D-52A6-5D48-984C-45CEC12AA102}" type="sibTrans" cxnId="{EB116993-8ABD-B345-BF4F-26BC60CB84FE}">
      <dgm:prSet/>
      <dgm:spPr/>
      <dgm:t>
        <a:bodyPr/>
        <a:lstStyle/>
        <a:p>
          <a:endParaRPr lang="en-US" dirty="0"/>
        </a:p>
      </dgm:t>
    </dgm:pt>
    <dgm:pt modelId="{71280D31-6A94-ED4C-916A-E65BA293BAEF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Innovation</a:t>
          </a:r>
        </a:p>
      </dgm:t>
    </dgm:pt>
    <dgm:pt modelId="{A815B846-7D5A-5144-A23E-B4E1B1C0EA3B}" type="parTrans" cxnId="{45299EBA-0192-A64B-AFC5-DB93B2BAC4D7}">
      <dgm:prSet/>
      <dgm:spPr/>
      <dgm:t>
        <a:bodyPr/>
        <a:lstStyle/>
        <a:p>
          <a:endParaRPr lang="en-US"/>
        </a:p>
      </dgm:t>
    </dgm:pt>
    <dgm:pt modelId="{A8CEE55F-D7F8-774B-BD77-81C2196594A4}" type="sibTrans" cxnId="{45299EBA-0192-A64B-AFC5-DB93B2BAC4D7}">
      <dgm:prSet/>
      <dgm:spPr/>
      <dgm:t>
        <a:bodyPr/>
        <a:lstStyle/>
        <a:p>
          <a:endParaRPr lang="en-US"/>
        </a:p>
      </dgm:t>
    </dgm:pt>
    <dgm:pt modelId="{EE8644A9-4FC9-7D4A-A683-5DF5EE02FCB2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Motivation</a:t>
          </a:r>
        </a:p>
      </dgm:t>
    </dgm:pt>
    <dgm:pt modelId="{7CCB24BF-4A04-AF47-B285-2EA9D5C03E38}" type="parTrans" cxnId="{9C335EF8-FDCB-CB4A-AD9C-97251ADBEB52}">
      <dgm:prSet/>
      <dgm:spPr/>
      <dgm:t>
        <a:bodyPr/>
        <a:lstStyle/>
        <a:p>
          <a:endParaRPr lang="en-US"/>
        </a:p>
      </dgm:t>
    </dgm:pt>
    <dgm:pt modelId="{291C8206-C50E-1446-8FE1-1752D6E8AD8E}" type="sibTrans" cxnId="{9C335EF8-FDCB-CB4A-AD9C-97251ADBEB52}">
      <dgm:prSet/>
      <dgm:spPr/>
      <dgm:t>
        <a:bodyPr/>
        <a:lstStyle/>
        <a:p>
          <a:endParaRPr lang="en-US"/>
        </a:p>
      </dgm:t>
    </dgm:pt>
    <dgm:pt modelId="{46E59F82-3BA1-1141-A7D8-CF58A135579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F3C70E"/>
        </a:solidFill>
      </dgm:spPr>
      <dgm:t>
        <a:bodyPr/>
        <a:lstStyle/>
        <a:p>
          <a:r>
            <a:rPr lang="en-US" b="1" dirty="0" smtClean="0">
              <a:latin typeface="Abadi MT Condensed Light"/>
              <a:cs typeface="Abadi MT Condensed Light"/>
            </a:rPr>
            <a:t>Cultures</a:t>
          </a:r>
          <a:endParaRPr lang="en-US" b="1" dirty="0">
            <a:latin typeface="Abadi MT Condensed Light"/>
            <a:cs typeface="Abadi MT Condensed Light"/>
          </a:endParaRPr>
        </a:p>
      </dgm:t>
    </dgm:pt>
    <dgm:pt modelId="{2803592A-6338-EF4C-9D28-3F6995CF4CDC}" type="parTrans" cxnId="{3C77225A-3CAE-124D-A091-FDC554E4FE4A}">
      <dgm:prSet/>
      <dgm:spPr/>
      <dgm:t>
        <a:bodyPr/>
        <a:lstStyle/>
        <a:p>
          <a:endParaRPr lang="en-US"/>
        </a:p>
      </dgm:t>
    </dgm:pt>
    <dgm:pt modelId="{E6F72C04-EAFA-2947-A0F6-B7EA8438C543}" type="sibTrans" cxnId="{3C77225A-3CAE-124D-A091-FDC554E4FE4A}">
      <dgm:prSet/>
      <dgm:spPr/>
      <dgm:t>
        <a:bodyPr/>
        <a:lstStyle/>
        <a:p>
          <a:endParaRPr lang="en-US"/>
        </a:p>
      </dgm:t>
    </dgm:pt>
    <dgm:pt modelId="{26CBEEB5-B1AF-C84E-9773-5181BCDEC9E6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Students</a:t>
          </a:r>
        </a:p>
      </dgm:t>
    </dgm:pt>
    <dgm:pt modelId="{DE0341F4-5429-7D40-8299-66EDF2578227}" type="parTrans" cxnId="{EE969249-4B13-7F4D-97B5-51FFD69458E4}">
      <dgm:prSet/>
      <dgm:spPr/>
      <dgm:t>
        <a:bodyPr/>
        <a:lstStyle/>
        <a:p>
          <a:endParaRPr lang="en-US"/>
        </a:p>
      </dgm:t>
    </dgm:pt>
    <dgm:pt modelId="{AD01EE17-F85C-1442-BF6F-5AE95198A031}" type="sibTrans" cxnId="{EE969249-4B13-7F4D-97B5-51FFD69458E4}">
      <dgm:prSet/>
      <dgm:spPr/>
      <dgm:t>
        <a:bodyPr/>
        <a:lstStyle/>
        <a:p>
          <a:endParaRPr lang="en-US"/>
        </a:p>
      </dgm:t>
    </dgm:pt>
    <dgm:pt modelId="{90E27D20-EED3-3443-BFAC-F5AB7B1D5B4E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Knowledge</a:t>
          </a:r>
        </a:p>
      </dgm:t>
    </dgm:pt>
    <dgm:pt modelId="{57AA72F0-AB7D-8F4B-9D32-EB5A89C2D36E}" type="parTrans" cxnId="{DEDDA226-F5CD-4549-BAB4-32AC91DE5FFD}">
      <dgm:prSet/>
      <dgm:spPr/>
      <dgm:t>
        <a:bodyPr/>
        <a:lstStyle/>
        <a:p>
          <a:endParaRPr lang="en-US"/>
        </a:p>
      </dgm:t>
    </dgm:pt>
    <dgm:pt modelId="{B5179367-30DC-1945-9C77-CE45BD7256E2}" type="sibTrans" cxnId="{DEDDA226-F5CD-4549-BAB4-32AC91DE5FFD}">
      <dgm:prSet/>
      <dgm:spPr/>
      <dgm:t>
        <a:bodyPr/>
        <a:lstStyle/>
        <a:p>
          <a:endParaRPr lang="en-US"/>
        </a:p>
      </dgm:t>
    </dgm:pt>
    <dgm:pt modelId="{8BEA27B2-77E8-E342-8F80-46DB02A5260F}">
      <dgm:prSet phldrT="[Text]"/>
      <dgm:spPr/>
      <dgm:t>
        <a:bodyPr/>
        <a:lstStyle/>
        <a:p>
          <a:r>
            <a:rPr lang="en-US" dirty="0">
              <a:latin typeface="Abadi MT Condensed Light"/>
              <a:cs typeface="Abadi MT Condensed Light"/>
            </a:rPr>
            <a:t>Learning</a:t>
          </a:r>
        </a:p>
      </dgm:t>
    </dgm:pt>
    <dgm:pt modelId="{866070BE-E58F-974A-B11A-1BBEC22BB95B}" type="parTrans" cxnId="{2CA00F67-9051-134D-90EC-E65E05C4C47F}">
      <dgm:prSet/>
      <dgm:spPr/>
      <dgm:t>
        <a:bodyPr/>
        <a:lstStyle/>
        <a:p>
          <a:endParaRPr lang="en-US"/>
        </a:p>
      </dgm:t>
    </dgm:pt>
    <dgm:pt modelId="{47333AF1-CF42-E545-A9D6-09B53DD0C620}" type="sibTrans" cxnId="{2CA00F67-9051-134D-90EC-E65E05C4C47F}">
      <dgm:prSet/>
      <dgm:spPr/>
      <dgm:t>
        <a:bodyPr/>
        <a:lstStyle/>
        <a:p>
          <a:endParaRPr lang="en-US"/>
        </a:p>
      </dgm:t>
    </dgm:pt>
    <dgm:pt modelId="{4CFE7836-EB2D-504B-929F-34115AB4D272}" type="pres">
      <dgm:prSet presAssocID="{16ACC13D-3167-4346-BD49-4223A28E2C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A9EDD-349A-0141-B71F-34888A15D5F0}" type="pres">
      <dgm:prSet presAssocID="{16ACC13D-3167-4346-BD49-4223A28E2C65}" presName="tSp" presStyleCnt="0"/>
      <dgm:spPr/>
    </dgm:pt>
    <dgm:pt modelId="{BFC6AACC-9708-A342-8051-F3896B643FB3}" type="pres">
      <dgm:prSet presAssocID="{16ACC13D-3167-4346-BD49-4223A28E2C65}" presName="bSp" presStyleCnt="0"/>
      <dgm:spPr/>
    </dgm:pt>
    <dgm:pt modelId="{0301422D-CF16-9045-BAF6-49B0BA2B16BF}" type="pres">
      <dgm:prSet presAssocID="{16ACC13D-3167-4346-BD49-4223A28E2C65}" presName="process" presStyleCnt="0"/>
      <dgm:spPr/>
    </dgm:pt>
    <dgm:pt modelId="{48E47C89-B176-3A4C-92E4-BE2E605F2A11}" type="pres">
      <dgm:prSet presAssocID="{B09330FF-B8EF-D54B-80ED-10E65A01BA59}" presName="composite1" presStyleCnt="0"/>
      <dgm:spPr/>
    </dgm:pt>
    <dgm:pt modelId="{C2408E78-0BDE-924C-BEDD-1D3F62AF29AF}" type="pres">
      <dgm:prSet presAssocID="{B09330FF-B8EF-D54B-80ED-10E65A01BA59}" presName="dummyNode1" presStyleLbl="node1" presStyleIdx="0" presStyleCnt="3"/>
      <dgm:spPr/>
    </dgm:pt>
    <dgm:pt modelId="{B0F4CC5F-D6A5-D04D-897A-D7D02F2FA878}" type="pres">
      <dgm:prSet presAssocID="{B09330FF-B8EF-D54B-80ED-10E65A01BA5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F6E7-D1E5-7240-93FD-4E51B3E5D68F}" type="pres">
      <dgm:prSet presAssocID="{B09330FF-B8EF-D54B-80ED-10E65A01BA5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ED3D-7EB6-384D-B08C-FA9C5C95C2CB}" type="pres">
      <dgm:prSet presAssocID="{B09330FF-B8EF-D54B-80ED-10E65A01BA5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B1006-28E3-D249-9F2C-019BC364A4E9}" type="pres">
      <dgm:prSet presAssocID="{B09330FF-B8EF-D54B-80ED-10E65A01BA59}" presName="connSite1" presStyleCnt="0"/>
      <dgm:spPr/>
    </dgm:pt>
    <dgm:pt modelId="{43BDCFE9-3DCE-6D42-A1E1-CBE49BFCC18D}" type="pres">
      <dgm:prSet presAssocID="{0900DB4C-DB9D-4444-A7F8-259C7388B341}" presName="Name9" presStyleLbl="sibTrans2D1" presStyleIdx="0" presStyleCnt="2"/>
      <dgm:spPr/>
      <dgm:t>
        <a:bodyPr/>
        <a:lstStyle/>
        <a:p>
          <a:endParaRPr lang="en-US"/>
        </a:p>
      </dgm:t>
    </dgm:pt>
    <dgm:pt modelId="{EE04A1BE-43B4-1A46-9B73-0ED1B588251D}" type="pres">
      <dgm:prSet presAssocID="{FA54D251-4B72-674F-B619-23384CB4E81C}" presName="composite2" presStyleCnt="0"/>
      <dgm:spPr/>
    </dgm:pt>
    <dgm:pt modelId="{22330A5D-7747-2A4C-97FB-C813EACEADEB}" type="pres">
      <dgm:prSet presAssocID="{FA54D251-4B72-674F-B619-23384CB4E81C}" presName="dummyNode2" presStyleLbl="node1" presStyleIdx="0" presStyleCnt="3"/>
      <dgm:spPr/>
    </dgm:pt>
    <dgm:pt modelId="{F44E2AA6-1987-8847-B665-5F3B6085A024}" type="pres">
      <dgm:prSet presAssocID="{FA54D251-4B72-674F-B619-23384CB4E81C}" presName="childNode2" presStyleLbl="bgAcc1" presStyleIdx="1" presStyleCnt="3" custScaleX="105430" custLinFactNeighborX="555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16673-1F6B-5649-ADD9-9C731B817066}" type="pres">
      <dgm:prSet presAssocID="{FA54D251-4B72-674F-B619-23384CB4E81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766A4-A69F-004C-AA43-C18BE09062AE}" type="pres">
      <dgm:prSet presAssocID="{FA54D251-4B72-674F-B619-23384CB4E81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72584-CD0C-7B4A-9227-C40BA655CA8C}" type="pres">
      <dgm:prSet presAssocID="{FA54D251-4B72-674F-B619-23384CB4E81C}" presName="connSite2" presStyleCnt="0"/>
      <dgm:spPr/>
    </dgm:pt>
    <dgm:pt modelId="{1D89CD35-B946-AF4C-B86A-7B75D1C6CE11}" type="pres">
      <dgm:prSet presAssocID="{49C60D9D-52A6-5D48-984C-45CEC12AA102}" presName="Name18" presStyleLbl="sibTrans2D1" presStyleIdx="1" presStyleCnt="2"/>
      <dgm:spPr/>
      <dgm:t>
        <a:bodyPr/>
        <a:lstStyle/>
        <a:p>
          <a:endParaRPr lang="en-US"/>
        </a:p>
      </dgm:t>
    </dgm:pt>
    <dgm:pt modelId="{B78C9E22-B252-4B4F-BEF7-08985A18ED68}" type="pres">
      <dgm:prSet presAssocID="{46E59F82-3BA1-1141-A7D8-CF58A1355799}" presName="composite1" presStyleCnt="0"/>
      <dgm:spPr/>
    </dgm:pt>
    <dgm:pt modelId="{1779CFA7-DAE3-BC4A-A087-86724DE21DF9}" type="pres">
      <dgm:prSet presAssocID="{46E59F82-3BA1-1141-A7D8-CF58A1355799}" presName="dummyNode1" presStyleLbl="node1" presStyleIdx="1" presStyleCnt="3"/>
      <dgm:spPr/>
    </dgm:pt>
    <dgm:pt modelId="{6873B6D4-8797-C54B-B5DC-5E2C7C1E5E97}" type="pres">
      <dgm:prSet presAssocID="{46E59F82-3BA1-1141-A7D8-CF58A135579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F33FA-25ED-3E4E-8E36-D736F040ABEB}" type="pres">
      <dgm:prSet presAssocID="{46E59F82-3BA1-1141-A7D8-CF58A135579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DD00E-66B7-C24F-B815-B840C416BD74}" type="pres">
      <dgm:prSet presAssocID="{46E59F82-3BA1-1141-A7D8-CF58A135579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CC9C-DE7F-9944-9B3A-EC8E56F11D93}" type="pres">
      <dgm:prSet presAssocID="{46E59F82-3BA1-1141-A7D8-CF58A1355799}" presName="connSite1" presStyleCnt="0"/>
      <dgm:spPr/>
    </dgm:pt>
  </dgm:ptLst>
  <dgm:cxnLst>
    <dgm:cxn modelId="{D7420888-6A6A-EF49-80B8-92C1BC11FD8B}" srcId="{B09330FF-B8EF-D54B-80ED-10E65A01BA59}" destId="{3F9D8428-8CD5-9E42-9993-8AEFBF13855C}" srcOrd="0" destOrd="0" parTransId="{FB07D541-C51D-5748-AEC2-E441E83860A7}" sibTransId="{9D39ADD0-7017-484F-A046-6E5611560815}"/>
    <dgm:cxn modelId="{294B25D9-F0E4-4B43-A264-C569476E15F7}" type="presOf" srcId="{26CBEEB5-B1AF-C84E-9773-5181BCDEC9E6}" destId="{2C7F33FA-25ED-3E4E-8E36-D736F040ABEB}" srcOrd="1" destOrd="0" presId="urn:microsoft.com/office/officeart/2005/8/layout/hProcess4"/>
    <dgm:cxn modelId="{E234E662-0EAD-314D-B034-680DC3C0D7B6}" type="presOf" srcId="{71280D31-6A94-ED4C-916A-E65BA293BAEF}" destId="{78E16673-1F6B-5649-ADD9-9C731B817066}" srcOrd="1" destOrd="0" presId="urn:microsoft.com/office/officeart/2005/8/layout/hProcess4"/>
    <dgm:cxn modelId="{0683B0AA-7570-B44C-B678-BA981A497689}" type="presOf" srcId="{3F9D8428-8CD5-9E42-9993-8AEFBF13855C}" destId="{DC80F6E7-D1E5-7240-93FD-4E51B3E5D68F}" srcOrd="1" destOrd="0" presId="urn:microsoft.com/office/officeart/2005/8/layout/hProcess4"/>
    <dgm:cxn modelId="{0BA47B48-E3FC-6E4B-9DE7-E2C9C1BCD7B1}" type="presOf" srcId="{49C60D9D-52A6-5D48-984C-45CEC12AA102}" destId="{1D89CD35-B946-AF4C-B86A-7B75D1C6CE11}" srcOrd="0" destOrd="0" presId="urn:microsoft.com/office/officeart/2005/8/layout/hProcess4"/>
    <dgm:cxn modelId="{28FC8C9D-C4E0-8246-9965-5F30E76E596A}" type="presOf" srcId="{EE8644A9-4FC9-7D4A-A683-5DF5EE02FCB2}" destId="{78E16673-1F6B-5649-ADD9-9C731B817066}" srcOrd="1" destOrd="1" presId="urn:microsoft.com/office/officeart/2005/8/layout/hProcess4"/>
    <dgm:cxn modelId="{32F00695-23EF-F44B-8E3E-DD6DDB42CC7D}" type="presOf" srcId="{B09330FF-B8EF-D54B-80ED-10E65A01BA59}" destId="{D2C7ED3D-7EB6-384D-B08C-FA9C5C95C2CB}" srcOrd="0" destOrd="0" presId="urn:microsoft.com/office/officeart/2005/8/layout/hProcess4"/>
    <dgm:cxn modelId="{54A87235-7CA7-1B4C-9796-25A9A11EF1EE}" type="presOf" srcId="{16ACC13D-3167-4346-BD49-4223A28E2C65}" destId="{4CFE7836-EB2D-504B-929F-34115AB4D272}" srcOrd="0" destOrd="0" presId="urn:microsoft.com/office/officeart/2005/8/layout/hProcess4"/>
    <dgm:cxn modelId="{9C335EF8-FDCB-CB4A-AD9C-97251ADBEB52}" srcId="{FA54D251-4B72-674F-B619-23384CB4E81C}" destId="{EE8644A9-4FC9-7D4A-A683-5DF5EE02FCB2}" srcOrd="1" destOrd="0" parTransId="{7CCB24BF-4A04-AF47-B285-2EA9D5C03E38}" sibTransId="{291C8206-C50E-1446-8FE1-1752D6E8AD8E}"/>
    <dgm:cxn modelId="{3C77225A-3CAE-124D-A091-FDC554E4FE4A}" srcId="{16ACC13D-3167-4346-BD49-4223A28E2C65}" destId="{46E59F82-3BA1-1141-A7D8-CF58A1355799}" srcOrd="2" destOrd="0" parTransId="{2803592A-6338-EF4C-9D28-3F6995CF4CDC}" sibTransId="{E6F72C04-EAFA-2947-A0F6-B7EA8438C543}"/>
    <dgm:cxn modelId="{26DDD42A-D469-234A-BF81-A2AF910F97B5}" type="presOf" srcId="{0900DB4C-DB9D-4444-A7F8-259C7388B341}" destId="{43BDCFE9-3DCE-6D42-A1E1-CBE49BFCC18D}" srcOrd="0" destOrd="0" presId="urn:microsoft.com/office/officeart/2005/8/layout/hProcess4"/>
    <dgm:cxn modelId="{D02D9B57-DD42-D54D-96BE-485E65F3B113}" type="presOf" srcId="{90E27D20-EED3-3443-BFAC-F5AB7B1D5B4E}" destId="{2C7F33FA-25ED-3E4E-8E36-D736F040ABEB}" srcOrd="1" destOrd="1" presId="urn:microsoft.com/office/officeart/2005/8/layout/hProcess4"/>
    <dgm:cxn modelId="{28F23194-F034-E94D-A115-A4FAC879FC54}" type="presOf" srcId="{26CBEEB5-B1AF-C84E-9773-5181BCDEC9E6}" destId="{6873B6D4-8797-C54B-B5DC-5E2C7C1E5E97}" srcOrd="0" destOrd="0" presId="urn:microsoft.com/office/officeart/2005/8/layout/hProcess4"/>
    <dgm:cxn modelId="{5EB5B84C-AA2C-4B4C-8C40-44E609BE52DD}" type="presOf" srcId="{3F9D8428-8CD5-9E42-9993-8AEFBF13855C}" destId="{B0F4CC5F-D6A5-D04D-897A-D7D02F2FA878}" srcOrd="0" destOrd="0" presId="urn:microsoft.com/office/officeart/2005/8/layout/hProcess4"/>
    <dgm:cxn modelId="{DEDDA226-F5CD-4549-BAB4-32AC91DE5FFD}" srcId="{46E59F82-3BA1-1141-A7D8-CF58A1355799}" destId="{90E27D20-EED3-3443-BFAC-F5AB7B1D5B4E}" srcOrd="1" destOrd="0" parTransId="{57AA72F0-AB7D-8F4B-9D32-EB5A89C2D36E}" sibTransId="{B5179367-30DC-1945-9C77-CE45BD7256E2}"/>
    <dgm:cxn modelId="{45299EBA-0192-A64B-AFC5-DB93B2BAC4D7}" srcId="{FA54D251-4B72-674F-B619-23384CB4E81C}" destId="{71280D31-6A94-ED4C-916A-E65BA293BAEF}" srcOrd="0" destOrd="0" parTransId="{A815B846-7D5A-5144-A23E-B4E1B1C0EA3B}" sibTransId="{A8CEE55F-D7F8-774B-BD77-81C2196594A4}"/>
    <dgm:cxn modelId="{52346A1F-C5AC-CB4C-B10A-9BAB052B7A48}" type="presOf" srcId="{FA54D251-4B72-674F-B619-23384CB4E81C}" destId="{ABC766A4-A69F-004C-AA43-C18BE09062AE}" srcOrd="0" destOrd="0" presId="urn:microsoft.com/office/officeart/2005/8/layout/hProcess4"/>
    <dgm:cxn modelId="{5E63E5F1-B3A7-814C-9D5E-3CC89B3BE7F5}" type="presOf" srcId="{90E27D20-EED3-3443-BFAC-F5AB7B1D5B4E}" destId="{6873B6D4-8797-C54B-B5DC-5E2C7C1E5E97}" srcOrd="0" destOrd="1" presId="urn:microsoft.com/office/officeart/2005/8/layout/hProcess4"/>
    <dgm:cxn modelId="{2CA00F67-9051-134D-90EC-E65E05C4C47F}" srcId="{B09330FF-B8EF-D54B-80ED-10E65A01BA59}" destId="{8BEA27B2-77E8-E342-8F80-46DB02A5260F}" srcOrd="1" destOrd="0" parTransId="{866070BE-E58F-974A-B11A-1BBEC22BB95B}" sibTransId="{47333AF1-CF42-E545-A9D6-09B53DD0C620}"/>
    <dgm:cxn modelId="{081F0CDA-6C63-1E48-BA8F-892DC9394BCE}" type="presOf" srcId="{EE8644A9-4FC9-7D4A-A683-5DF5EE02FCB2}" destId="{F44E2AA6-1987-8847-B665-5F3B6085A024}" srcOrd="0" destOrd="1" presId="urn:microsoft.com/office/officeart/2005/8/layout/hProcess4"/>
    <dgm:cxn modelId="{EB116993-8ABD-B345-BF4F-26BC60CB84FE}" srcId="{16ACC13D-3167-4346-BD49-4223A28E2C65}" destId="{FA54D251-4B72-674F-B619-23384CB4E81C}" srcOrd="1" destOrd="0" parTransId="{C0205526-09BF-134A-942F-2DA9257053FF}" sibTransId="{49C60D9D-52A6-5D48-984C-45CEC12AA102}"/>
    <dgm:cxn modelId="{B4E7370E-8911-0141-B151-07F136E9A6B6}" type="presOf" srcId="{8BEA27B2-77E8-E342-8F80-46DB02A5260F}" destId="{DC80F6E7-D1E5-7240-93FD-4E51B3E5D68F}" srcOrd="1" destOrd="1" presId="urn:microsoft.com/office/officeart/2005/8/layout/hProcess4"/>
    <dgm:cxn modelId="{6A0642E3-67F0-0947-96FB-AAF0DC1B7582}" type="presOf" srcId="{71280D31-6A94-ED4C-916A-E65BA293BAEF}" destId="{F44E2AA6-1987-8847-B665-5F3B6085A024}" srcOrd="0" destOrd="0" presId="urn:microsoft.com/office/officeart/2005/8/layout/hProcess4"/>
    <dgm:cxn modelId="{2A21B5E0-F488-6C41-82A3-1D39450FAB9E}" type="presOf" srcId="{46E59F82-3BA1-1141-A7D8-CF58A1355799}" destId="{BDBDD00E-66B7-C24F-B815-B840C416BD74}" srcOrd="0" destOrd="0" presId="urn:microsoft.com/office/officeart/2005/8/layout/hProcess4"/>
    <dgm:cxn modelId="{EE969249-4B13-7F4D-97B5-51FFD69458E4}" srcId="{46E59F82-3BA1-1141-A7D8-CF58A1355799}" destId="{26CBEEB5-B1AF-C84E-9773-5181BCDEC9E6}" srcOrd="0" destOrd="0" parTransId="{DE0341F4-5429-7D40-8299-66EDF2578227}" sibTransId="{AD01EE17-F85C-1442-BF6F-5AE95198A031}"/>
    <dgm:cxn modelId="{7BD86424-64A0-B04D-8C28-2AC7099C9C17}" srcId="{16ACC13D-3167-4346-BD49-4223A28E2C65}" destId="{B09330FF-B8EF-D54B-80ED-10E65A01BA59}" srcOrd="0" destOrd="0" parTransId="{249480D4-E0E8-4C42-82BB-D6994DA77468}" sibTransId="{0900DB4C-DB9D-4444-A7F8-259C7388B341}"/>
    <dgm:cxn modelId="{35E062D4-332B-7041-AA87-35599B75AEC2}" type="presOf" srcId="{8BEA27B2-77E8-E342-8F80-46DB02A5260F}" destId="{B0F4CC5F-D6A5-D04D-897A-D7D02F2FA878}" srcOrd="0" destOrd="1" presId="urn:microsoft.com/office/officeart/2005/8/layout/hProcess4"/>
    <dgm:cxn modelId="{741F9BB1-9307-9E40-919C-B768ED83D5C7}" type="presParOf" srcId="{4CFE7836-EB2D-504B-929F-34115AB4D272}" destId="{E1FA9EDD-349A-0141-B71F-34888A15D5F0}" srcOrd="0" destOrd="0" presId="urn:microsoft.com/office/officeart/2005/8/layout/hProcess4"/>
    <dgm:cxn modelId="{7C225E52-2496-6A45-B9BC-D934C53B5ACF}" type="presParOf" srcId="{4CFE7836-EB2D-504B-929F-34115AB4D272}" destId="{BFC6AACC-9708-A342-8051-F3896B643FB3}" srcOrd="1" destOrd="0" presId="urn:microsoft.com/office/officeart/2005/8/layout/hProcess4"/>
    <dgm:cxn modelId="{F665D3C4-2EB5-0047-A7EF-C5E38CC121E6}" type="presParOf" srcId="{4CFE7836-EB2D-504B-929F-34115AB4D272}" destId="{0301422D-CF16-9045-BAF6-49B0BA2B16BF}" srcOrd="2" destOrd="0" presId="urn:microsoft.com/office/officeart/2005/8/layout/hProcess4"/>
    <dgm:cxn modelId="{6679AA2E-DBD8-8147-B4E0-FA5B59844A3D}" type="presParOf" srcId="{0301422D-CF16-9045-BAF6-49B0BA2B16BF}" destId="{48E47C89-B176-3A4C-92E4-BE2E605F2A11}" srcOrd="0" destOrd="0" presId="urn:microsoft.com/office/officeart/2005/8/layout/hProcess4"/>
    <dgm:cxn modelId="{175445D3-9FD2-2346-B5CA-F73C137BA866}" type="presParOf" srcId="{48E47C89-B176-3A4C-92E4-BE2E605F2A11}" destId="{C2408E78-0BDE-924C-BEDD-1D3F62AF29AF}" srcOrd="0" destOrd="0" presId="urn:microsoft.com/office/officeart/2005/8/layout/hProcess4"/>
    <dgm:cxn modelId="{EA030227-6142-004F-A340-DDA4EF2F7DB3}" type="presParOf" srcId="{48E47C89-B176-3A4C-92E4-BE2E605F2A11}" destId="{B0F4CC5F-D6A5-D04D-897A-D7D02F2FA878}" srcOrd="1" destOrd="0" presId="urn:microsoft.com/office/officeart/2005/8/layout/hProcess4"/>
    <dgm:cxn modelId="{154D1194-FCF8-2542-901C-F552443C2B3A}" type="presParOf" srcId="{48E47C89-B176-3A4C-92E4-BE2E605F2A11}" destId="{DC80F6E7-D1E5-7240-93FD-4E51B3E5D68F}" srcOrd="2" destOrd="0" presId="urn:microsoft.com/office/officeart/2005/8/layout/hProcess4"/>
    <dgm:cxn modelId="{286A0C6C-0E77-AC4F-B35C-480607D8CFE6}" type="presParOf" srcId="{48E47C89-B176-3A4C-92E4-BE2E605F2A11}" destId="{D2C7ED3D-7EB6-384D-B08C-FA9C5C95C2CB}" srcOrd="3" destOrd="0" presId="urn:microsoft.com/office/officeart/2005/8/layout/hProcess4"/>
    <dgm:cxn modelId="{F600EB23-7456-B249-AA12-56CAA9F94E27}" type="presParOf" srcId="{48E47C89-B176-3A4C-92E4-BE2E605F2A11}" destId="{1DBB1006-28E3-D249-9F2C-019BC364A4E9}" srcOrd="4" destOrd="0" presId="urn:microsoft.com/office/officeart/2005/8/layout/hProcess4"/>
    <dgm:cxn modelId="{3EE07C50-B4ED-814F-ABDC-A705CB5C5E6A}" type="presParOf" srcId="{0301422D-CF16-9045-BAF6-49B0BA2B16BF}" destId="{43BDCFE9-3DCE-6D42-A1E1-CBE49BFCC18D}" srcOrd="1" destOrd="0" presId="urn:microsoft.com/office/officeart/2005/8/layout/hProcess4"/>
    <dgm:cxn modelId="{22511E50-07E9-FB44-865B-AC5FB0139E4A}" type="presParOf" srcId="{0301422D-CF16-9045-BAF6-49B0BA2B16BF}" destId="{EE04A1BE-43B4-1A46-9B73-0ED1B588251D}" srcOrd="2" destOrd="0" presId="urn:microsoft.com/office/officeart/2005/8/layout/hProcess4"/>
    <dgm:cxn modelId="{CB7F52D4-6F42-9A4B-8425-478CE61B53A1}" type="presParOf" srcId="{EE04A1BE-43B4-1A46-9B73-0ED1B588251D}" destId="{22330A5D-7747-2A4C-97FB-C813EACEADEB}" srcOrd="0" destOrd="0" presId="urn:microsoft.com/office/officeart/2005/8/layout/hProcess4"/>
    <dgm:cxn modelId="{9817DCFE-219E-9F43-9B5D-478CFD642A07}" type="presParOf" srcId="{EE04A1BE-43B4-1A46-9B73-0ED1B588251D}" destId="{F44E2AA6-1987-8847-B665-5F3B6085A024}" srcOrd="1" destOrd="0" presId="urn:microsoft.com/office/officeart/2005/8/layout/hProcess4"/>
    <dgm:cxn modelId="{C3325185-0BEC-0346-9A23-E22CB32B5142}" type="presParOf" srcId="{EE04A1BE-43B4-1A46-9B73-0ED1B588251D}" destId="{78E16673-1F6B-5649-ADD9-9C731B817066}" srcOrd="2" destOrd="0" presId="urn:microsoft.com/office/officeart/2005/8/layout/hProcess4"/>
    <dgm:cxn modelId="{46CCE79B-8305-D741-8713-989DE51FC1D3}" type="presParOf" srcId="{EE04A1BE-43B4-1A46-9B73-0ED1B588251D}" destId="{ABC766A4-A69F-004C-AA43-C18BE09062AE}" srcOrd="3" destOrd="0" presId="urn:microsoft.com/office/officeart/2005/8/layout/hProcess4"/>
    <dgm:cxn modelId="{95E257A6-AAC8-1344-94D3-D4CC5E9B2A20}" type="presParOf" srcId="{EE04A1BE-43B4-1A46-9B73-0ED1B588251D}" destId="{8DB72584-CD0C-7B4A-9227-C40BA655CA8C}" srcOrd="4" destOrd="0" presId="urn:microsoft.com/office/officeart/2005/8/layout/hProcess4"/>
    <dgm:cxn modelId="{882B8737-7BF6-5B45-AA2E-007C816572F1}" type="presParOf" srcId="{0301422D-CF16-9045-BAF6-49B0BA2B16BF}" destId="{1D89CD35-B946-AF4C-B86A-7B75D1C6CE11}" srcOrd="3" destOrd="0" presId="urn:microsoft.com/office/officeart/2005/8/layout/hProcess4"/>
    <dgm:cxn modelId="{45A997DB-C552-B642-BF02-4169A55A05D8}" type="presParOf" srcId="{0301422D-CF16-9045-BAF6-49B0BA2B16BF}" destId="{B78C9E22-B252-4B4F-BEF7-08985A18ED68}" srcOrd="4" destOrd="0" presId="urn:microsoft.com/office/officeart/2005/8/layout/hProcess4"/>
    <dgm:cxn modelId="{A796FFAD-4245-7F49-BA78-E7443F69D2CE}" type="presParOf" srcId="{B78C9E22-B252-4B4F-BEF7-08985A18ED68}" destId="{1779CFA7-DAE3-BC4A-A087-86724DE21DF9}" srcOrd="0" destOrd="0" presId="urn:microsoft.com/office/officeart/2005/8/layout/hProcess4"/>
    <dgm:cxn modelId="{4952B303-38AD-1B41-A72A-78886FEAFEB2}" type="presParOf" srcId="{B78C9E22-B252-4B4F-BEF7-08985A18ED68}" destId="{6873B6D4-8797-C54B-B5DC-5E2C7C1E5E97}" srcOrd="1" destOrd="0" presId="urn:microsoft.com/office/officeart/2005/8/layout/hProcess4"/>
    <dgm:cxn modelId="{33447686-7975-9844-9550-47D7BD35B90D}" type="presParOf" srcId="{B78C9E22-B252-4B4F-BEF7-08985A18ED68}" destId="{2C7F33FA-25ED-3E4E-8E36-D736F040ABEB}" srcOrd="2" destOrd="0" presId="urn:microsoft.com/office/officeart/2005/8/layout/hProcess4"/>
    <dgm:cxn modelId="{6A453598-1073-424F-9CCE-71EC0CE2892D}" type="presParOf" srcId="{B78C9E22-B252-4B4F-BEF7-08985A18ED68}" destId="{BDBDD00E-66B7-C24F-B815-B840C416BD74}" srcOrd="3" destOrd="0" presId="urn:microsoft.com/office/officeart/2005/8/layout/hProcess4"/>
    <dgm:cxn modelId="{69CFADEA-99CB-5A49-8804-2E13EAE92004}" type="presParOf" srcId="{B78C9E22-B252-4B4F-BEF7-08985A18ED68}" destId="{E430CC9C-DE7F-9944-9B3A-EC8E56F11D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4CC5F-D6A5-D04D-897A-D7D02F2FA878}">
      <dsp:nvSpPr>
        <dsp:cNvPr id="0" name=""/>
        <dsp:cNvSpPr/>
      </dsp:nvSpPr>
      <dsp:spPr>
        <a:xfrm>
          <a:off x="2549" y="980731"/>
          <a:ext cx="1502121" cy="123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Teaching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Learning</a:t>
          </a:r>
        </a:p>
      </dsp:txBody>
      <dsp:txXfrm>
        <a:off x="2549" y="980731"/>
        <a:ext cx="1502121" cy="973449"/>
      </dsp:txXfrm>
    </dsp:sp>
    <dsp:sp modelId="{43BDCFE9-3DCE-6D42-A1E1-CBE49BFCC18D}">
      <dsp:nvSpPr>
        <dsp:cNvPr id="0" name=""/>
        <dsp:cNvSpPr/>
      </dsp:nvSpPr>
      <dsp:spPr>
        <a:xfrm>
          <a:off x="847095" y="1203972"/>
          <a:ext cx="1747910" cy="1747910"/>
        </a:xfrm>
        <a:prstGeom prst="leftCircularArrow">
          <a:avLst>
            <a:gd name="adj1" fmla="val 2604"/>
            <a:gd name="adj2" fmla="val 316323"/>
            <a:gd name="adj3" fmla="val 2091834"/>
            <a:gd name="adj4" fmla="val 9024489"/>
            <a:gd name="adj5" fmla="val 30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7ED3D-7EB6-384D-B08C-FA9C5C95C2CB}">
      <dsp:nvSpPr>
        <dsp:cNvPr id="0" name=""/>
        <dsp:cNvSpPr/>
      </dsp:nvSpPr>
      <dsp:spPr>
        <a:xfrm>
          <a:off x="336354" y="1954181"/>
          <a:ext cx="1335219" cy="530972"/>
        </a:xfrm>
        <a:prstGeom prst="roundRect">
          <a:avLst>
            <a:gd name="adj" fmla="val 10000"/>
          </a:avLst>
        </a:prstGeom>
        <a:solidFill>
          <a:srgbClr val="F3C70E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badi MT Condensed Light"/>
              <a:cs typeface="Abadi MT Condensed Light"/>
            </a:rPr>
            <a:t>Connecting</a:t>
          </a:r>
          <a:r>
            <a:rPr lang="en-US" sz="2400" kern="1200" dirty="0"/>
            <a:t> </a:t>
          </a:r>
        </a:p>
      </dsp:txBody>
      <dsp:txXfrm>
        <a:off x="336354" y="1954181"/>
        <a:ext cx="1335219" cy="530972"/>
      </dsp:txXfrm>
    </dsp:sp>
    <dsp:sp modelId="{F44E2AA6-1987-8847-B665-5F3B6085A024}">
      <dsp:nvSpPr>
        <dsp:cNvPr id="0" name=""/>
        <dsp:cNvSpPr/>
      </dsp:nvSpPr>
      <dsp:spPr>
        <a:xfrm>
          <a:off x="1971754" y="980731"/>
          <a:ext cx="1583686" cy="123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Innovation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Motivation</a:t>
          </a:r>
        </a:p>
      </dsp:txBody>
      <dsp:txXfrm>
        <a:off x="1971754" y="1246218"/>
        <a:ext cx="1583686" cy="973449"/>
      </dsp:txXfrm>
    </dsp:sp>
    <dsp:sp modelId="{1D89CD35-B946-AF4C-B86A-7B75D1C6CE11}">
      <dsp:nvSpPr>
        <dsp:cNvPr id="0" name=""/>
        <dsp:cNvSpPr/>
      </dsp:nvSpPr>
      <dsp:spPr>
        <a:xfrm>
          <a:off x="2770426" y="236100"/>
          <a:ext cx="1796971" cy="1796971"/>
        </a:xfrm>
        <a:prstGeom prst="circularArrow">
          <a:avLst>
            <a:gd name="adj1" fmla="val 2533"/>
            <a:gd name="adj2" fmla="val 307179"/>
            <a:gd name="adj3" fmla="val 19517310"/>
            <a:gd name="adj4" fmla="val 12575511"/>
            <a:gd name="adj5" fmla="val 295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766A4-A69F-004C-AA43-C18BE09062AE}">
      <dsp:nvSpPr>
        <dsp:cNvPr id="0" name=""/>
        <dsp:cNvSpPr/>
      </dsp:nvSpPr>
      <dsp:spPr>
        <a:xfrm>
          <a:off x="2262884" y="715245"/>
          <a:ext cx="1335219" cy="530972"/>
        </a:xfrm>
        <a:prstGeom prst="roundRect">
          <a:avLst>
            <a:gd name="adj" fmla="val 10000"/>
          </a:avLst>
        </a:prstGeom>
        <a:solidFill>
          <a:srgbClr val="F3C70E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badi MT Condensed Light"/>
              <a:cs typeface="Abadi MT Condensed Light"/>
            </a:rPr>
            <a:t>Second Life</a:t>
          </a:r>
        </a:p>
      </dsp:txBody>
      <dsp:txXfrm>
        <a:off x="2262884" y="715245"/>
        <a:ext cx="1335219" cy="530972"/>
      </dsp:txXfrm>
    </dsp:sp>
    <dsp:sp modelId="{6873B6D4-8797-C54B-B5DC-5E2C7C1E5E97}">
      <dsp:nvSpPr>
        <dsp:cNvPr id="0" name=""/>
        <dsp:cNvSpPr/>
      </dsp:nvSpPr>
      <dsp:spPr>
        <a:xfrm>
          <a:off x="3814826" y="980731"/>
          <a:ext cx="1502121" cy="123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Students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badi MT Condensed Light"/>
              <a:cs typeface="Abadi MT Condensed Light"/>
            </a:rPr>
            <a:t>Knowledge</a:t>
          </a:r>
        </a:p>
      </dsp:txBody>
      <dsp:txXfrm>
        <a:off x="3814826" y="980731"/>
        <a:ext cx="1502121" cy="973449"/>
      </dsp:txXfrm>
    </dsp:sp>
    <dsp:sp modelId="{BDBDD00E-66B7-C24F-B815-B840C416BD74}">
      <dsp:nvSpPr>
        <dsp:cNvPr id="0" name=""/>
        <dsp:cNvSpPr/>
      </dsp:nvSpPr>
      <dsp:spPr>
        <a:xfrm>
          <a:off x="4148631" y="1954181"/>
          <a:ext cx="1335219" cy="530972"/>
        </a:xfrm>
        <a:prstGeom prst="roundRect">
          <a:avLst>
            <a:gd name="adj" fmla="val 10000"/>
          </a:avLst>
        </a:prstGeom>
        <a:solidFill>
          <a:srgbClr val="F3C70E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badi MT Condensed Light"/>
              <a:cs typeface="Abadi MT Condensed Light"/>
            </a:rPr>
            <a:t>Cultures</a:t>
          </a:r>
          <a:endParaRPr lang="en-US" sz="2400" b="1" kern="1200" dirty="0">
            <a:latin typeface="Abadi MT Condensed Light"/>
            <a:cs typeface="Abadi MT Condensed Light"/>
          </a:endParaRPr>
        </a:p>
      </dsp:txBody>
      <dsp:txXfrm>
        <a:off x="4148631" y="1954181"/>
        <a:ext cx="1335219" cy="530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9802-20F7-1D41-8A9A-7AFF837AFC3E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4E52-E6F5-6344-BCF1-22E7D890E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41B7-4FF9-4E4F-9744-26A38F148DCA}" type="datetimeFigureOut">
              <a:rPr lang="en-US" smtClean="0"/>
              <a:pPr/>
              <a:t>6/21/10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16F4-2A0F-9946-880B-221167B94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16F4-2A0F-9946-880B-221167B946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8AD6-EF1F-DC44-A595-43587D91F0CB}" type="datetimeFigureOut">
              <a:rPr lang="en-US" smtClean="0"/>
              <a:pPr/>
              <a:t>6/21/10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1436-F3DD-7B44-86DC-D3F1338C4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1600200" y="689401"/>
            <a:ext cx="6762750" cy="1669365"/>
          </a:xfrm>
        </p:spPr>
        <p:txBody>
          <a:bodyPr anchor="t">
            <a:normAutofit/>
          </a:bodyPr>
          <a:lstStyle/>
          <a:p>
            <a:pPr algn="r"/>
            <a:r>
              <a:rPr lang="en-US" sz="2667" b="1" dirty="0" smtClean="0">
                <a:solidFill>
                  <a:srgbClr val="FFDE0A"/>
                </a:solidFill>
              </a:rPr>
              <a:t/>
            </a:r>
            <a:br>
              <a:rPr lang="en-US" sz="2667" b="1" dirty="0" smtClean="0">
                <a:solidFill>
                  <a:srgbClr val="FFDE0A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Bringing </a:t>
            </a:r>
            <a:r>
              <a:rPr lang="en-US" sz="2400" b="1" dirty="0" smtClean="0">
                <a:solidFill>
                  <a:schemeClr val="accent3"/>
                </a:solidFill>
              </a:rPr>
              <a:t>INNOVATION</a:t>
            </a:r>
            <a:r>
              <a:rPr lang="en-US" sz="2400" dirty="0" smtClean="0">
                <a:solidFill>
                  <a:schemeClr val="accent3"/>
                </a:solidFill>
              </a:rPr>
              <a:t> to </a:t>
            </a:r>
            <a:r>
              <a:rPr lang="en-US" sz="2400" b="1" dirty="0" smtClean="0">
                <a:solidFill>
                  <a:schemeClr val="accent3"/>
                </a:solidFill>
              </a:rPr>
              <a:t>DISTANCE EDUCATION </a:t>
            </a:r>
            <a:r>
              <a:rPr lang="en-US" sz="2400" dirty="0" smtClean="0">
                <a:solidFill>
                  <a:schemeClr val="accent3"/>
                </a:solidFill>
              </a:rPr>
              <a:t/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for  21st Century Learners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22" dirty="0" smtClean="0">
              <a:solidFill>
                <a:srgbClr val="FFDE0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67163"/>
            <a:ext cx="6762750" cy="2099856"/>
          </a:xfrm>
        </p:spPr>
        <p:txBody>
          <a:bodyPr rtlCol="0">
            <a:normAutofit fontScale="47500" lnSpcReduction="20000"/>
          </a:bodyPr>
          <a:lstStyle/>
          <a:p>
            <a:pPr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D00E"/>
              </a:solidFill>
            </a:endParaRPr>
          </a:p>
          <a:p>
            <a:pPr algn="l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097" dirty="0" smtClean="0">
              <a:solidFill>
                <a:srgbClr val="FFD00E"/>
              </a:solidFill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097" dirty="0">
              <a:solidFill>
                <a:srgbClr val="FFD00E"/>
              </a:solidFill>
            </a:endParaRPr>
          </a:p>
          <a:p>
            <a:pPr algn="l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097" dirty="0" smtClean="0">
                <a:solidFill>
                  <a:srgbClr val="FFD00E"/>
                </a:solidFill>
                <a:ea typeface="+mn-ea"/>
                <a:cs typeface="+mn-cs"/>
              </a:rPr>
              <a:t>Maryanne Maisano, Ph.D.       </a:t>
            </a:r>
            <a:r>
              <a:rPr lang="en-US" sz="3097" dirty="0" smtClean="0">
                <a:solidFill>
                  <a:srgbClr val="FFD00E"/>
                </a:solidFill>
              </a:rPr>
              <a:t>Randy Olsen, MS, M.Ed.          … The reason for CHANGE</a:t>
            </a:r>
            <a:endParaRPr lang="en-US" sz="3097" dirty="0" smtClean="0">
              <a:solidFill>
                <a:srgbClr val="FFD00E"/>
              </a:solidFill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D00E"/>
              </a:solidFill>
            </a:endParaRPr>
          </a:p>
          <a:p>
            <a:pPr algn="l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D00E"/>
                </a:solidFill>
                <a:ea typeface="+mn-ea"/>
                <a:cs typeface="+mn-cs"/>
              </a:rPr>
              <a:t>                                                 </a:t>
            </a:r>
          </a:p>
          <a:p>
            <a:pPr algn="l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D00E"/>
                </a:solidFill>
              </a:rPr>
              <a:t>                                                        </a:t>
            </a:r>
            <a:r>
              <a:rPr lang="en-US" b="1" dirty="0" smtClean="0">
                <a:solidFill>
                  <a:srgbClr val="FFD00E"/>
                </a:solidFill>
                <a:ea typeface="+mn-ea"/>
                <a:cs typeface="+mn-cs"/>
              </a:rPr>
              <a:t>Be the CHANGE you wish to see in the WORLD…</a:t>
            </a:r>
            <a:endParaRPr lang="en-US" dirty="0" smtClean="0">
              <a:solidFill>
                <a:srgbClr val="FFD00E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D00E"/>
                </a:solidFill>
                <a:ea typeface="+mn-ea"/>
                <a:cs typeface="+mn-cs"/>
              </a:rPr>
              <a:t>					                                                                                Gandhi</a:t>
            </a:r>
            <a:endParaRPr lang="en-US" dirty="0" smtClean="0">
              <a:solidFill>
                <a:srgbClr val="FFD00E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rgbClr val="FFD00E"/>
              </a:solidFill>
              <a:ea typeface="+mn-ea"/>
              <a:cs typeface="+mn-cs"/>
            </a:endParaRPr>
          </a:p>
        </p:txBody>
      </p:sp>
      <p:pic>
        <p:nvPicPr>
          <p:cNvPr id="6" name="Picture 5" descr="Dr.M Magic 3: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94" y="2358766"/>
            <a:ext cx="2109172" cy="217967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 descr="Dr.M Magic 3: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358766"/>
            <a:ext cx="1999384" cy="217967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992" y="2358766"/>
            <a:ext cx="2100957" cy="217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8455"/>
            <a:ext cx="7772400" cy="4762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DE0A"/>
                </a:solidFill>
              </a:rPr>
              <a:t>Connections</a:t>
            </a:r>
            <a:endParaRPr lang="en-US" dirty="0">
              <a:solidFill>
                <a:srgbClr val="FFDE0A"/>
              </a:solidFill>
            </a:endParaRPr>
          </a:p>
        </p:txBody>
      </p:sp>
      <p:graphicFrame>
        <p:nvGraphicFramePr>
          <p:cNvPr id="4" name="D 1"/>
          <p:cNvGraphicFramePr/>
          <p:nvPr/>
        </p:nvGraphicFramePr>
        <p:xfrm>
          <a:off x="1961757" y="1678353"/>
          <a:ext cx="5486400" cy="3200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Culture of Today’s Learner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John Dewey said, " if we teach today as we taught yesterday, we rob our children of tomorrow"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" name="Picture 3" descr="21st Century Lear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78" y="2697541"/>
            <a:ext cx="5957775" cy="4160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D00E"/>
                </a:solidFill>
              </a:rPr>
              <a:t>Practice Teaching Simulations and Role-Playing</a:t>
            </a:r>
            <a:r>
              <a:rPr lang="en-US" dirty="0" smtClean="0">
                <a:solidFill>
                  <a:srgbClr val="FFD00E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0933"/>
            <a:ext cx="3307560" cy="31752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595" dirty="0" smtClean="0">
                <a:solidFill>
                  <a:srgbClr val="FFD00E"/>
                </a:solidFill>
              </a:rPr>
              <a:t>Allowing every </a:t>
            </a:r>
          </a:p>
          <a:p>
            <a:pPr>
              <a:buNone/>
            </a:pPr>
            <a:r>
              <a:rPr lang="en-US" sz="2595" dirty="0" smtClean="0">
                <a:solidFill>
                  <a:srgbClr val="FFD00E"/>
                </a:solidFill>
              </a:rPr>
              <a:t>pre-service student to</a:t>
            </a:r>
          </a:p>
          <a:p>
            <a:pPr>
              <a:buNone/>
            </a:pPr>
            <a:r>
              <a:rPr lang="en-US" sz="2595" dirty="0" smtClean="0">
                <a:solidFill>
                  <a:srgbClr val="FFD00E"/>
                </a:solidFill>
              </a:rPr>
              <a:t>participate and interact</a:t>
            </a:r>
          </a:p>
          <a:p>
            <a:pPr>
              <a:buNone/>
            </a:pPr>
            <a:r>
              <a:rPr lang="en-US" sz="2595" dirty="0" smtClean="0">
                <a:solidFill>
                  <a:srgbClr val="FFD00E"/>
                </a:solidFill>
              </a:rPr>
              <a:t>with colleagues</a:t>
            </a:r>
          </a:p>
          <a:p>
            <a:endParaRPr lang="en-US" sz="2800" dirty="0" smtClean="0">
              <a:solidFill>
                <a:srgbClr val="FFD00E"/>
              </a:solidFill>
            </a:endParaRPr>
          </a:p>
          <a:p>
            <a:pPr marL="742950" lvl="2" indent="-342900"/>
            <a:r>
              <a:rPr lang="en-US" dirty="0" smtClean="0">
                <a:solidFill>
                  <a:srgbClr val="FFD00E"/>
                </a:solidFill>
              </a:rPr>
              <a:t>“Dr. M, What if …”</a:t>
            </a:r>
            <a:endParaRPr lang="en-US" dirty="0"/>
          </a:p>
          <a:p>
            <a:pPr marL="742950" lvl="2" indent="-342900"/>
            <a:r>
              <a:rPr lang="en-US" dirty="0" smtClean="0">
                <a:solidFill>
                  <a:srgbClr val="FFD00E"/>
                </a:solidFill>
              </a:rPr>
              <a:t>Playing out scenarios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252" y="2630933"/>
            <a:ext cx="4373728" cy="300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D00E"/>
                </a:solidFill>
              </a:rPr>
              <a:t>Virtual Classroom Development</a:t>
            </a:r>
            <a:r>
              <a:rPr lang="en-US" dirty="0" smtClean="0">
                <a:solidFill>
                  <a:srgbClr val="FFD00E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569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D00E"/>
                </a:solidFill>
              </a:rPr>
              <a:t>Can be modified continuously, as required, for specific subject area learning and attention to individualized needs </a:t>
            </a:r>
          </a:p>
          <a:p>
            <a:r>
              <a:rPr lang="en-US" sz="2581" dirty="0" smtClean="0">
                <a:solidFill>
                  <a:srgbClr val="FFD00E"/>
                </a:solidFill>
              </a:rPr>
              <a:t>Discussions and Professional Networking</a:t>
            </a:r>
          </a:p>
          <a:p>
            <a:r>
              <a:rPr lang="en-US" sz="2581" dirty="0" smtClean="0">
                <a:solidFill>
                  <a:srgbClr val="FFD00E"/>
                </a:solidFill>
              </a:rPr>
              <a:t>Professional Development</a:t>
            </a:r>
          </a:p>
          <a:p>
            <a:r>
              <a:rPr lang="en-US" sz="2581" dirty="0" smtClean="0">
                <a:solidFill>
                  <a:srgbClr val="FFD00E"/>
                </a:solidFill>
              </a:rPr>
              <a:t>Program Delivery </a:t>
            </a:r>
          </a:p>
          <a:p>
            <a:r>
              <a:rPr lang="en-US" sz="2581" dirty="0" smtClean="0">
                <a:solidFill>
                  <a:srgbClr val="FFD00E"/>
                </a:solidFill>
              </a:rPr>
              <a:t>Conferencing</a:t>
            </a:r>
          </a:p>
          <a:p>
            <a:r>
              <a:rPr lang="en-US" sz="2581" dirty="0" smtClean="0">
                <a:solidFill>
                  <a:srgbClr val="FFD00E"/>
                </a:solidFill>
              </a:rPr>
              <a:t>Lesson &amp; Unit Planning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00" y="1417638"/>
            <a:ext cx="3726425" cy="492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39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D00E"/>
                </a:solidFill>
              </a:rPr>
              <a:t>Distance Learning Opportunities</a:t>
            </a:r>
            <a:r>
              <a:rPr lang="en-US" dirty="0" smtClean="0">
                <a:solidFill>
                  <a:srgbClr val="FFD00E"/>
                </a:solidFill>
              </a:rPr>
              <a:t>  </a:t>
            </a:r>
            <a:r>
              <a:rPr lang="en-US" b="1" dirty="0" smtClean="0">
                <a:solidFill>
                  <a:srgbClr val="FFD00E"/>
                </a:solidFill>
              </a:rPr>
              <a:t>for Developing Culturally Responsive Teaching</a:t>
            </a:r>
            <a:r>
              <a:rPr lang="en-US" dirty="0" smtClean="0">
                <a:solidFill>
                  <a:srgbClr val="FFD00E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921"/>
            <a:ext cx="3647749" cy="406224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DE0A"/>
                </a:solidFill>
              </a:rPr>
              <a:t>Distance Learning Opportunities for Developing Culturally Responsive Teaching with “distance” being global and communication made possible through immediate translations (ex.</a:t>
            </a:r>
            <a:r>
              <a:rPr lang="en-US" sz="2000" dirty="0" smtClean="0">
                <a:solidFill>
                  <a:srgbClr val="FFDE0A"/>
                </a:solidFill>
              </a:rPr>
              <a:t> Czech </a:t>
            </a:r>
            <a:r>
              <a:rPr lang="en-US" sz="2000" dirty="0">
                <a:solidFill>
                  <a:srgbClr val="FFDE0A"/>
                </a:solidFill>
              </a:rPr>
              <a:t>to English and English to</a:t>
            </a:r>
            <a:r>
              <a:rPr lang="en-US" sz="2000" dirty="0" smtClean="0">
                <a:solidFill>
                  <a:srgbClr val="FFDE0A"/>
                </a:solidFill>
              </a:rPr>
              <a:t> Czech)</a:t>
            </a:r>
          </a:p>
          <a:p>
            <a:r>
              <a:rPr lang="en-US" sz="2000" dirty="0">
                <a:solidFill>
                  <a:srgbClr val="FFDE0A"/>
                </a:solidFill>
              </a:rPr>
              <a:t>Subject-Area</a:t>
            </a:r>
            <a:r>
              <a:rPr lang="en-US" sz="2000" dirty="0" smtClean="0">
                <a:solidFill>
                  <a:srgbClr val="FFDE0A"/>
                </a:solidFill>
              </a:rPr>
              <a:t> Availability </a:t>
            </a:r>
            <a:r>
              <a:rPr lang="en-US" sz="2000" dirty="0">
                <a:solidFill>
                  <a:srgbClr val="FFDE0A"/>
                </a:solidFill>
              </a:rPr>
              <a:t>and Integration through access to the Internet and human resources </a:t>
            </a:r>
            <a:r>
              <a:rPr lang="en-US" sz="2000" dirty="0" smtClean="0">
                <a:solidFill>
                  <a:srgbClr val="FFDE0A"/>
                </a:solidFill>
              </a:rPr>
              <a:t> </a:t>
            </a:r>
            <a:endParaRPr lang="en-US" sz="2000" dirty="0">
              <a:solidFill>
                <a:srgbClr val="FFDE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83" y="2334582"/>
            <a:ext cx="4191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D00E"/>
                </a:solidFill>
              </a:rPr>
              <a:t>Simulated “Field” Experiences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346" y="1600200"/>
            <a:ext cx="3867454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DE0A"/>
                </a:solidFill>
              </a:rPr>
              <a:t>Simulated “Field” Experiences that takes students to “courthouses, hospitals, environmental sites, geographic regions</a:t>
            </a:r>
            <a:r>
              <a:rPr lang="en-US" sz="2400" dirty="0" smtClean="0">
                <a:solidFill>
                  <a:srgbClr val="FFDE0A"/>
                </a:solidFill>
              </a:rPr>
              <a:t>”</a:t>
            </a:r>
          </a:p>
          <a:p>
            <a:r>
              <a:rPr lang="en-US" sz="2400" dirty="0" smtClean="0">
                <a:solidFill>
                  <a:srgbClr val="FFD00E"/>
                </a:solidFill>
              </a:rPr>
              <a:t> art galleries, planetarium simulations, geographic region or any other great teaching and learning materials one can actually reach virtually in Second Life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4" y="1770934"/>
            <a:ext cx="4043285" cy="396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3" descr="Teaching SS in 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16" y="1176876"/>
            <a:ext cx="5976484" cy="541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247" y="283506"/>
            <a:ext cx="720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C00"/>
                </a:solidFill>
              </a:rPr>
              <a:t>Connections</a:t>
            </a:r>
            <a:endParaRPr lang="en-US" sz="36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262</Words>
  <Application>Microsoft Macintosh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Bringing INNOVATION to DISTANCE EDUCATION  for  21st Century Learners  </vt:lpstr>
      <vt:lpstr>Connections</vt:lpstr>
      <vt:lpstr>The Culture of Today’s Learner</vt:lpstr>
      <vt:lpstr>Practice Teaching Simulations and Role-Playing </vt:lpstr>
      <vt:lpstr>Virtual Classroom Development </vt:lpstr>
      <vt:lpstr>Distance Learning Opportunities  for Developing Culturally Responsive Teaching </vt:lpstr>
      <vt:lpstr>Simulated “Field” Experiences </vt:lpstr>
      <vt:lpstr>C</vt:lpstr>
    </vt:vector>
  </TitlesOfParts>
  <Company>UNC Pembroke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 Pembroke</dc:creator>
  <cp:lastModifiedBy>UNC Pembroke</cp:lastModifiedBy>
  <cp:revision>17</cp:revision>
  <cp:lastPrinted>2010-06-18T12:01:53Z</cp:lastPrinted>
  <dcterms:created xsi:type="dcterms:W3CDTF">2010-06-22T01:11:39Z</dcterms:created>
  <dcterms:modified xsi:type="dcterms:W3CDTF">2010-06-22T03:41:34Z</dcterms:modified>
</cp:coreProperties>
</file>